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5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EFC83-0522-4CBF-8EAC-A104B918E93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чка 4"/>
          <p:cNvSpPr/>
          <p:nvPr/>
        </p:nvSpPr>
        <p:spPr>
          <a:xfrm>
            <a:off x="357158" y="285728"/>
            <a:ext cx="8501122" cy="6357982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357166"/>
            <a:ext cx="608596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 </a:t>
            </a:r>
          </a:p>
          <a:p>
            <a:pPr algn="ctr"/>
            <a:r>
              <a:rPr lang="ru-RU" sz="6000" b="1" cap="none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юных пешеходов</a:t>
            </a:r>
            <a:endParaRPr lang="ru-RU" sz="6000" b="1" cap="none" spc="50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7" name="Picture 5" descr="http://wiki.iteach.ru/images/5/55/%D0%A1%D0%B2%D0%B5%D1%82%D0%BE%D1%84%D0%BE%D1%8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1236847"/>
            <a:ext cx="3214710" cy="5621153"/>
          </a:xfrm>
          <a:prstGeom prst="rect">
            <a:avLst/>
          </a:prstGeom>
          <a:noFill/>
        </p:spPr>
      </p:pic>
      <p:pic>
        <p:nvPicPr>
          <p:cNvPr id="26626" name="Picture 2" descr="http://school3-orel.3dn.ru/img/26.08_ubreteyyfscaklaifw_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28" y="3429000"/>
            <a:ext cx="4499571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Никогда не перебегай дорогу перед близко идущим автомобилем.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3554" name="Picture 2" descr="http://ponyatovskaya.ucoz.ru/NOVOSTI/O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7000924" cy="491046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43182"/>
            <a:ext cx="335758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 городом нужно идти по обочине, навстречу транспортному потоку.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2529" name="Picture 1" descr="E:\Documents and Settings\Admin\Рабочий стол\КАРТИНКИ пдд\prdvpesh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2323" y="0"/>
            <a:ext cx="5715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www.abc01.ru/images/plakat/big/road_traffic_for_children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5"/>
            <a:ext cx="87868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>
                <a:solidFill>
                  <a:srgbClr val="002060"/>
                </a:solidFill>
              </a:rPr>
              <a:t>1. Ходи по тротуарам, только с правой стороны.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2. Переходи улицу по пешеходному переходу.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3. Переходи улицу </a:t>
            </a:r>
            <a:r>
              <a:rPr lang="ru-RU" b="1" i="1" dirty="0" smtClean="0">
                <a:solidFill>
                  <a:srgbClr val="002060"/>
                </a:solidFill>
              </a:rPr>
              <a:t>на зеленый сигнал </a:t>
            </a:r>
            <a:r>
              <a:rPr lang="ru-RU" b="1" i="1" dirty="0">
                <a:solidFill>
                  <a:srgbClr val="002060"/>
                </a:solidFill>
              </a:rPr>
              <a:t>светофора.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4. На красный и желтый сигнал светофора нельзя переходить улицу.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5. При переходе дороги посмотри, не ли опасности, нет ли рядом машин.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6. Нельзя обходить стоящий автобус – это опасно. Подожди пока автобус отъедет от остановки.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7. При переходе улицы посмотрите сначала налево, дойди до середины, потом </a:t>
            </a:r>
            <a:r>
              <a:rPr lang="ru-RU" b="1" i="1" dirty="0" smtClean="0">
                <a:solidFill>
                  <a:srgbClr val="002060"/>
                </a:solidFill>
              </a:rPr>
              <a:t>посмотри  </a:t>
            </a:r>
            <a:r>
              <a:rPr lang="ru-RU" b="1" i="1" dirty="0">
                <a:solidFill>
                  <a:srgbClr val="002060"/>
                </a:solidFill>
              </a:rPr>
              <a:t>направо и продолжи путь.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8. </a:t>
            </a:r>
            <a:r>
              <a:rPr lang="ru-RU" b="1" i="1" dirty="0">
                <a:solidFill>
                  <a:srgbClr val="002060"/>
                </a:solidFill>
              </a:rPr>
              <a:t>Никогда не перебегай дорогу перед близко идущим автомобилем.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9. </a:t>
            </a:r>
            <a:r>
              <a:rPr lang="ru-RU" b="1" i="1" dirty="0">
                <a:solidFill>
                  <a:srgbClr val="002060"/>
                </a:solidFill>
              </a:rPr>
              <a:t>За городом нужно идти по обочине, навстречу транспортному потоку.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21429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Доскажи слова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1071546"/>
            <a:ext cx="192882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1571612"/>
            <a:ext cx="250033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2143116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643182"/>
            <a:ext cx="192882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4071942"/>
            <a:ext cx="257176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4643446"/>
            <a:ext cx="78581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4857760"/>
            <a:ext cx="92869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5357826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5929330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42976" y="6550223"/>
            <a:ext cx="5143536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400" b="1" i="1" u="sng" dirty="0" smtClean="0"/>
              <a:t>Чтобы открыть слово, щелкните в любом месте слайда</a:t>
            </a:r>
            <a:endParaRPr lang="ru-RU" sz="1400" b="1" i="1" u="sng" dirty="0"/>
          </a:p>
        </p:txBody>
      </p:sp>
      <p:sp>
        <p:nvSpPr>
          <p:cNvPr id="17" name="Управляющая кнопка: в начало 16">
            <a:hlinkClick r:id="" action="ppaction://hlinkshowjump?jump=firstslide" highlightClick="1"/>
          </p:cNvPr>
          <p:cNvSpPr/>
          <p:nvPr/>
        </p:nvSpPr>
        <p:spPr>
          <a:xfrm>
            <a:off x="8501058" y="6500834"/>
            <a:ext cx="642942" cy="357166"/>
          </a:xfrm>
          <a:prstGeom prst="actionButtonBeginning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14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6959" y="285728"/>
            <a:ext cx="2217041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Автор: Правдина Антонина Владимировна, учитель начальных классов </a:t>
            </a:r>
            <a:br>
              <a:rPr lang="ru-RU" dirty="0"/>
            </a:br>
            <a:r>
              <a:rPr lang="ru-RU" dirty="0"/>
              <a:t>МОУ </a:t>
            </a:r>
            <a:r>
              <a:rPr lang="ru-RU" dirty="0" err="1"/>
              <a:t>Судиславской</a:t>
            </a:r>
            <a:r>
              <a:rPr lang="ru-RU" dirty="0"/>
              <a:t> СОШ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dirty="0" smtClean="0"/>
              <a:t>Большое спасибо</a:t>
            </a:r>
          </a:p>
          <a:p>
            <a:r>
              <a:rPr lang="ru-RU" dirty="0" smtClean="0"/>
              <a:t> автору Правдиной Антонине Владимировне, учителю </a:t>
            </a:r>
            <a:r>
              <a:rPr lang="ru-RU" dirty="0"/>
              <a:t>начальных классов </a:t>
            </a:r>
          </a:p>
          <a:p>
            <a:r>
              <a:rPr lang="ru-RU" dirty="0"/>
              <a:t>МОУ </a:t>
            </a:r>
            <a:r>
              <a:rPr lang="ru-RU" dirty="0" err="1"/>
              <a:t>Судиславской</a:t>
            </a:r>
            <a:r>
              <a:rPr lang="ru-RU" dirty="0"/>
              <a:t> СОШ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70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Ходи по тротуарам, только с правой стороны.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dd.sch975.edusite.ru/images/p18_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7000924" cy="5140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Переходи улицу по пешеходному переходу.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http://lic23.ru/wp-content/uploads/2011/10/p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4121424" cy="321471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29" name="Picture 5" descr="http://uch.znate.ru/tw_files2/urls_7/9/d-8698/8698_html_a48c5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500306"/>
            <a:ext cx="5780441" cy="435769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Переходи улицу на зеленый сигнал светофора.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http://go2.imgsmail.ru/imgpreview?key=7b24d4013cdd1634&amp;mb=imgdb_preview_14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071678"/>
            <a:ext cx="5429288" cy="428628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6388" name="Picture 4" descr="http://www.bankreceptov.ru/pic/skazki-0043.jpg"/>
          <p:cNvPicPr>
            <a:picLocks noChangeAspect="1" noChangeArrowheads="1"/>
          </p:cNvPicPr>
          <p:nvPr/>
        </p:nvPicPr>
        <p:blipFill>
          <a:blip r:embed="rId3"/>
          <a:srcRect l="51250"/>
          <a:stretch>
            <a:fillRect/>
          </a:stretch>
        </p:blipFill>
        <p:spPr bwMode="auto">
          <a:xfrm>
            <a:off x="5786446" y="2071678"/>
            <a:ext cx="3072861" cy="428628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 красный и желтый сигнал светофора нельзя переходить улицу.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7410" name="Picture 2" descr="http://ollforkids.ru/uploads/posts/2012-05/1338263899_skazki-0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81128"/>
            <a:ext cx="6715172" cy="51340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 переходе дороги посмотри, не ли опасности, нет ли рядом машин.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http://ollforkids.ru/uploads/posts/2012-05/thumbs/1338266711_skazki-0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857652" cy="500066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8436" name="Picture 4" descr="http://active-mama.com/wp-content/uploads/2013/07/pdd-dlya-detej-2.jpg"/>
          <p:cNvPicPr>
            <a:picLocks noChangeAspect="1" noChangeArrowheads="1"/>
          </p:cNvPicPr>
          <p:nvPr/>
        </p:nvPicPr>
        <p:blipFill>
          <a:blip r:embed="rId3"/>
          <a:srcRect r="65"/>
          <a:stretch>
            <a:fillRect/>
          </a:stretch>
        </p:blipFill>
        <p:spPr bwMode="auto">
          <a:xfrm>
            <a:off x="4929190" y="1571612"/>
            <a:ext cx="3738815" cy="500066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6541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Нельзя обходить стоящий автобус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– это опасно. Подожди пока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автобус отъедет от остановки.</a:t>
            </a:r>
            <a:r>
              <a:rPr lang="ru-RU" sz="3600" dirty="0" smtClean="0"/>
              <a:t> </a:t>
            </a:r>
            <a:endParaRPr lang="ru-RU" sz="3600" dirty="0"/>
          </a:p>
        </p:txBody>
      </p:sp>
      <p:pic>
        <p:nvPicPr>
          <p:cNvPr id="19460" name="Picture 4" descr="http://festival.1september.ru/articles/588896/img3.jpg"/>
          <p:cNvPicPr>
            <a:picLocks noChangeAspect="1" noChangeArrowheads="1"/>
          </p:cNvPicPr>
          <p:nvPr/>
        </p:nvPicPr>
        <p:blipFill>
          <a:blip r:embed="rId3"/>
          <a:srcRect r="52554" b="3009"/>
          <a:stretch>
            <a:fillRect/>
          </a:stretch>
        </p:blipFill>
        <p:spPr bwMode="auto">
          <a:xfrm>
            <a:off x="285720" y="1928802"/>
            <a:ext cx="4071966" cy="281520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6" name="Picture 4" descr="http://festival.1september.ru/articles/588896/img3.jpg"/>
          <p:cNvPicPr>
            <a:picLocks noChangeAspect="1" noChangeArrowheads="1"/>
          </p:cNvPicPr>
          <p:nvPr/>
        </p:nvPicPr>
        <p:blipFill>
          <a:blip r:embed="rId3"/>
          <a:srcRect l="51095" b="113"/>
          <a:stretch>
            <a:fillRect/>
          </a:stretch>
        </p:blipFill>
        <p:spPr bwMode="auto">
          <a:xfrm>
            <a:off x="4572000" y="3643314"/>
            <a:ext cx="4357718" cy="301016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214290"/>
            <a:ext cx="8858312" cy="201135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При переходе улицы посмотрите сначала налево, дойди до середины, потом посмотри направо и продолжи путь. 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486" name="Picture 6" descr="https://encrypted-tbn0.gstatic.com/images?q=tbn:ANd9GcRUrxj0ArId9iPRgnohLeIZovZYlXDaVCvKhbvz05rJ7obkXmH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7526504" cy="421484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Если переходишь дорогу с малышом, крепко держи его за руку.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1508" name="Picture 4" descr="http://bezopasnost-detej.ru/foto-bezopasnost-detej/images/2013/101-bezopasnost-dorozhnogo-dvizheniya-kartinki-dlya-detej-330x2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428736"/>
            <a:ext cx="6572296" cy="50786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137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PowerPoint</vt:lpstr>
      <vt:lpstr>Ходи по тротуарам, только с правой стороны. </vt:lpstr>
      <vt:lpstr>Переходи улицу по пешеходному переходу. </vt:lpstr>
      <vt:lpstr>Переходи улицу на зеленый сигнал светофора. </vt:lpstr>
      <vt:lpstr>На красный и желтый сигнал светофора нельзя переходить улицу. </vt:lpstr>
      <vt:lpstr>При переходе дороги посмотри, не ли опасности, нет ли рядом машин.  </vt:lpstr>
      <vt:lpstr>Нельзя обходить стоящий автобус  – это опасно. Подожди пока  автобус отъедет от остановки. </vt:lpstr>
      <vt:lpstr>При переходе улицы посмотрите сначала налево, дойди до середины, потом посмотри направо и продолжи путь. </vt:lpstr>
      <vt:lpstr>Если переходишь дорогу с малышом, крепко держи его за руку. </vt:lpstr>
      <vt:lpstr>Никогда не перебегай дорогу перед близко идущим автомобилем. </vt:lpstr>
      <vt:lpstr>За городом нужно идти по обочине, навстречу транспортному потоку. </vt:lpstr>
      <vt:lpstr>Презентация PowerPoint</vt:lpstr>
      <vt:lpstr>Презентация PowerPoint</vt:lpstr>
      <vt:lpstr>Автор: Правдина Антонина Владимировна, учитель начальных классов  МОУ Судиславской СОШ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pc1504</cp:lastModifiedBy>
  <cp:revision>45</cp:revision>
  <dcterms:created xsi:type="dcterms:W3CDTF">2015-02-03T12:46:23Z</dcterms:created>
  <dcterms:modified xsi:type="dcterms:W3CDTF">2020-05-18T10:37:32Z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569129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